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32918400" cy="43891200"/>
  <p:notesSz cx="7315200" cy="9601200"/>
  <p:defaultTextStyle>
    <a:defPPr>
      <a:defRPr lang="en-US"/>
    </a:defPPr>
    <a:lvl1pPr marL="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>
        <p:scale>
          <a:sx n="25" d="100"/>
          <a:sy n="25" d="100"/>
        </p:scale>
        <p:origin x="1219" y="14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0" cy="481727"/>
          </a:xfrm>
          <a:prstGeom prst="rect">
            <a:avLst/>
          </a:prstGeom>
        </p:spPr>
        <p:txBody>
          <a:bodyPr vert="horz" lIns="96577" tIns="48289" rIns="96577" bIns="4828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2"/>
            <a:ext cx="3169920" cy="481727"/>
          </a:xfrm>
          <a:prstGeom prst="rect">
            <a:avLst/>
          </a:prstGeom>
        </p:spPr>
        <p:txBody>
          <a:bodyPr vert="horz" lIns="96577" tIns="48289" rIns="96577" bIns="48289" rtlCol="0"/>
          <a:lstStyle>
            <a:lvl1pPr algn="r">
              <a:defRPr sz="1300"/>
            </a:lvl1pPr>
          </a:lstStyle>
          <a:p>
            <a:fld id="{94739456-7424-4762-8079-83F2CC1D6DA9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77" tIns="48289" rIns="96577" bIns="482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577" tIns="48289" rIns="96577" bIns="482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577" tIns="48289" rIns="96577" bIns="4828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577" tIns="48289" rIns="96577" bIns="48289" rtlCol="0" anchor="b"/>
          <a:lstStyle>
            <a:lvl1pPr algn="r">
              <a:defRPr sz="1300"/>
            </a:lvl1pPr>
          </a:lstStyle>
          <a:p>
            <a:fld id="{6D360CE8-F124-4863-AEA3-A134A2DC73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94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60CE8-F124-4863-AEA3-A134A2DC73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4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5605761" y="7487558"/>
            <a:ext cx="17333406" cy="31960333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242" y="3413763"/>
            <a:ext cx="22156967" cy="19994886"/>
          </a:xfrm>
        </p:spPr>
        <p:txBody>
          <a:bodyPr anchor="b">
            <a:normAutofit/>
          </a:bodyPr>
          <a:lstStyle>
            <a:lvl1pPr algn="l">
              <a:defRPr sz="1584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24600755"/>
            <a:ext cx="17835300" cy="12246182"/>
          </a:xfrm>
        </p:spPr>
        <p:txBody>
          <a:bodyPr anchor="t">
            <a:normAutofit/>
          </a:bodyPr>
          <a:lstStyle>
            <a:lvl1pPr marL="0" indent="0" algn="l">
              <a:buNone/>
              <a:defRPr sz="7200">
                <a:solidFill>
                  <a:schemeClr val="bg2">
                    <a:lumMod val="75000"/>
                  </a:schemeClr>
                </a:solidFill>
              </a:defRPr>
            </a:lvl1pPr>
            <a:lvl2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93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87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54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28773120"/>
            <a:ext cx="23597521" cy="975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1920240" y="3413760"/>
            <a:ext cx="29077920" cy="1999488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5760"/>
            </a:lvl1pPr>
            <a:lvl2pPr marL="1645920" indent="0">
              <a:buNone/>
              <a:defRPr sz="5760"/>
            </a:lvl2pPr>
            <a:lvl3pPr marL="3291840" indent="0">
              <a:buNone/>
              <a:defRPr sz="5760"/>
            </a:lvl3pPr>
            <a:lvl4pPr marL="4937760" indent="0">
              <a:buNone/>
              <a:defRPr sz="5760"/>
            </a:lvl4pPr>
            <a:lvl5pPr marL="6583680" indent="0">
              <a:buNone/>
              <a:defRPr sz="5760"/>
            </a:lvl5pPr>
            <a:lvl6pPr marL="8229600" indent="0">
              <a:buNone/>
              <a:defRPr sz="5760"/>
            </a:lvl6pPr>
            <a:lvl7pPr marL="9875520" indent="0">
              <a:buNone/>
              <a:defRPr sz="5760"/>
            </a:lvl7pPr>
            <a:lvl8pPr marL="11521440" indent="0">
              <a:buNone/>
              <a:defRPr sz="5760"/>
            </a:lvl8pPr>
            <a:lvl9pPr marL="13167360" indent="0">
              <a:buNone/>
              <a:defRPr sz="576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743207" y="24600749"/>
            <a:ext cx="26212795" cy="292608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5760"/>
            </a:lvl1pPr>
            <a:lvl2pPr marL="1645920" indent="0">
              <a:buFontTx/>
              <a:buNone/>
              <a:defRPr/>
            </a:lvl2pPr>
            <a:lvl3pPr marL="3291840" indent="0">
              <a:buFontTx/>
              <a:buNone/>
              <a:defRPr/>
            </a:lvl3pPr>
            <a:lvl4pPr marL="4937760" indent="0">
              <a:buFontTx/>
              <a:buNone/>
              <a:defRPr/>
            </a:lvl4pPr>
            <a:lvl5pPr marL="658368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7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0" y="3413760"/>
            <a:ext cx="29077920" cy="18531840"/>
          </a:xfrm>
        </p:spPr>
        <p:txBody>
          <a:bodyPr anchor="ctr">
            <a:normAutofit/>
          </a:bodyPr>
          <a:lstStyle>
            <a:lvl1pPr algn="l">
              <a:defRPr sz="1008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6334720"/>
            <a:ext cx="22980787" cy="12192000"/>
          </a:xfrm>
        </p:spPr>
        <p:txBody>
          <a:bodyPr anchor="ctr">
            <a:normAutofit/>
          </a:bodyPr>
          <a:lstStyle>
            <a:lvl1pPr marL="0" indent="0" algn="l">
              <a:buNone/>
              <a:defRPr sz="6480">
                <a:solidFill>
                  <a:schemeClr val="bg2">
                    <a:lumMod val="7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82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2621" y="3413760"/>
            <a:ext cx="24695233" cy="18531840"/>
          </a:xfrm>
        </p:spPr>
        <p:txBody>
          <a:bodyPr anchor="ctr">
            <a:normAutofit/>
          </a:bodyPr>
          <a:lstStyle>
            <a:lvl1pPr algn="l">
              <a:defRPr sz="1008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840482" y="21945600"/>
            <a:ext cx="23048881" cy="308864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1645920" indent="0">
              <a:buFontTx/>
              <a:buNone/>
              <a:defRPr/>
            </a:lvl2pPr>
            <a:lvl3pPr marL="3291840" indent="0">
              <a:buFontTx/>
              <a:buNone/>
              <a:defRPr/>
            </a:lvl3pPr>
            <a:lvl4pPr marL="4937760" indent="0">
              <a:buFontTx/>
              <a:buNone/>
              <a:defRPr/>
            </a:lvl4pPr>
            <a:lvl5pPr marL="658368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2" y="27526848"/>
            <a:ext cx="22976500" cy="10999872"/>
          </a:xfrm>
        </p:spPr>
        <p:txBody>
          <a:bodyPr anchor="ctr">
            <a:normAutofit/>
          </a:bodyPr>
          <a:lstStyle>
            <a:lvl1pPr marL="0" indent="0" algn="l">
              <a:buNone/>
              <a:defRPr sz="7200">
                <a:solidFill>
                  <a:schemeClr val="bg2">
                    <a:lumMod val="7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22962" y="4547994"/>
            <a:ext cx="1646348" cy="3742566"/>
          </a:xfrm>
          <a:prstGeom prst="rect">
            <a:avLst/>
          </a:prstGeom>
        </p:spPr>
        <p:txBody>
          <a:bodyPr vert="horz" lIns="329184" tIns="164592" rIns="329184" bIns="164592" rtlCol="0" anchor="ctr">
            <a:noAutofit/>
          </a:bodyPr>
          <a:lstStyle/>
          <a:p>
            <a:pPr lvl="0"/>
            <a:r>
              <a:rPr lang="en-US" sz="288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706322" y="17719047"/>
            <a:ext cx="1646348" cy="3742566"/>
          </a:xfrm>
          <a:prstGeom prst="rect">
            <a:avLst/>
          </a:prstGeom>
        </p:spPr>
        <p:txBody>
          <a:bodyPr vert="horz" lIns="329184" tIns="164592" rIns="329184" bIns="164592" rtlCol="0" anchor="ctr">
            <a:noAutofit/>
          </a:bodyPr>
          <a:lstStyle/>
          <a:p>
            <a:pPr lvl="0" algn="r"/>
            <a:r>
              <a:rPr lang="en-US" sz="288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6962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21945600"/>
            <a:ext cx="22976500" cy="10863360"/>
          </a:xfrm>
        </p:spPr>
        <p:txBody>
          <a:bodyPr anchor="b">
            <a:normAutofit/>
          </a:bodyPr>
          <a:lstStyle>
            <a:lvl1pPr algn="l">
              <a:defRPr sz="1008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32851075"/>
            <a:ext cx="22980787" cy="5675642"/>
          </a:xfrm>
        </p:spPr>
        <p:txBody>
          <a:bodyPr anchor="t">
            <a:normAutofit/>
          </a:bodyPr>
          <a:lstStyle>
            <a:lvl1pPr marL="0" indent="0" algn="l">
              <a:buNone/>
              <a:defRPr sz="6480">
                <a:solidFill>
                  <a:schemeClr val="bg2">
                    <a:lumMod val="7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76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2622" y="3413760"/>
            <a:ext cx="24695230" cy="18531840"/>
          </a:xfrm>
        </p:spPr>
        <p:txBody>
          <a:bodyPr anchor="ctr">
            <a:normAutofit/>
          </a:bodyPr>
          <a:lstStyle>
            <a:lvl1pPr algn="l">
              <a:defRPr sz="1008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20242" y="24871680"/>
            <a:ext cx="22976500" cy="671914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72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31699200"/>
            <a:ext cx="22976496" cy="6827520"/>
          </a:xfrm>
        </p:spPr>
        <p:txBody>
          <a:bodyPr anchor="t">
            <a:normAutofit/>
          </a:bodyPr>
          <a:lstStyle>
            <a:lvl1pPr marL="0" indent="0" algn="l">
              <a:buNone/>
              <a:defRPr sz="6480">
                <a:solidFill>
                  <a:schemeClr val="bg2">
                    <a:lumMod val="7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22962" y="4547994"/>
            <a:ext cx="1646348" cy="3742566"/>
          </a:xfrm>
          <a:prstGeom prst="rect">
            <a:avLst/>
          </a:prstGeom>
        </p:spPr>
        <p:txBody>
          <a:bodyPr vert="horz" lIns="329184" tIns="164592" rIns="329184" bIns="164592" rtlCol="0" anchor="ctr">
            <a:noAutofit/>
          </a:bodyPr>
          <a:lstStyle/>
          <a:p>
            <a:pPr lvl="0"/>
            <a:r>
              <a:rPr lang="en-US" sz="288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706322" y="17719047"/>
            <a:ext cx="1646348" cy="3742566"/>
          </a:xfrm>
          <a:prstGeom prst="rect">
            <a:avLst/>
          </a:prstGeom>
        </p:spPr>
        <p:txBody>
          <a:bodyPr vert="horz" lIns="329184" tIns="164592" rIns="329184" bIns="164592" rtlCol="0" anchor="ctr">
            <a:noAutofit/>
          </a:bodyPr>
          <a:lstStyle/>
          <a:p>
            <a:pPr lvl="0" algn="r"/>
            <a:r>
              <a:rPr lang="en-US" sz="288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8534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0" y="3413760"/>
            <a:ext cx="27092369" cy="1853184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1008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20242" y="25142618"/>
            <a:ext cx="22976500" cy="536448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72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30507107"/>
            <a:ext cx="22976496" cy="8019616"/>
          </a:xfrm>
        </p:spPr>
        <p:txBody>
          <a:bodyPr anchor="t">
            <a:normAutofit/>
          </a:bodyPr>
          <a:lstStyle>
            <a:lvl1pPr marL="0" indent="0" algn="l">
              <a:buNone/>
              <a:defRPr sz="6480">
                <a:solidFill>
                  <a:schemeClr val="bg2">
                    <a:lumMod val="7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2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28773120"/>
            <a:ext cx="23597521" cy="9753600"/>
          </a:xfrm>
        </p:spPr>
        <p:txBody>
          <a:bodyPr>
            <a:normAutofit/>
          </a:bodyPr>
          <a:lstStyle>
            <a:lvl1pPr algn="l">
              <a:defRPr sz="10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2" y="3413766"/>
            <a:ext cx="23597521" cy="24113088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030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639062" y="3413760"/>
            <a:ext cx="7359098" cy="28285440"/>
          </a:xfrm>
        </p:spPr>
        <p:txBody>
          <a:bodyPr vert="eaVert">
            <a:normAutofit/>
          </a:bodyPr>
          <a:lstStyle>
            <a:lvl1pPr>
              <a:defRPr sz="10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0" y="3413760"/>
            <a:ext cx="21060043" cy="3511296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28773120"/>
            <a:ext cx="23597521" cy="975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0242" y="3413760"/>
            <a:ext cx="23597521" cy="24113088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4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0" y="12679677"/>
            <a:ext cx="23048885" cy="14847149"/>
          </a:xfrm>
        </p:spPr>
        <p:txBody>
          <a:bodyPr anchor="b">
            <a:normAutofit/>
          </a:bodyPr>
          <a:lstStyle>
            <a:lvl1pPr algn="l">
              <a:defRPr sz="1152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2" y="28718934"/>
            <a:ext cx="23048881" cy="9807789"/>
          </a:xfrm>
        </p:spPr>
        <p:txBody>
          <a:bodyPr anchor="t">
            <a:normAutofit/>
          </a:bodyPr>
          <a:lstStyle>
            <a:lvl1pPr marL="0" indent="0" algn="l">
              <a:buNone/>
              <a:defRPr sz="6480">
                <a:solidFill>
                  <a:schemeClr val="bg2">
                    <a:lumMod val="75000"/>
                  </a:schemeClr>
                </a:solidFill>
              </a:defRPr>
            </a:lvl1pPr>
            <a:lvl2pPr marL="164592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1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28773120"/>
            <a:ext cx="23597521" cy="9753600"/>
          </a:xfrm>
        </p:spPr>
        <p:txBody>
          <a:bodyPr>
            <a:normAutofit/>
          </a:bodyPr>
          <a:lstStyle>
            <a:lvl1pPr>
              <a:defRPr sz="11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1920242" y="3413763"/>
            <a:ext cx="14219881" cy="24113069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16784503" y="3413760"/>
            <a:ext cx="14213657" cy="2405888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3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28773120"/>
            <a:ext cx="23597521" cy="9753600"/>
          </a:xfrm>
        </p:spPr>
        <p:txBody>
          <a:bodyPr>
            <a:normAutofit/>
          </a:bodyPr>
          <a:lstStyle>
            <a:lvl1pPr>
              <a:defRPr sz="11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3" y="3413760"/>
            <a:ext cx="13380718" cy="3901440"/>
          </a:xfrm>
        </p:spPr>
        <p:txBody>
          <a:bodyPr anchor="b">
            <a:noAutofit/>
          </a:bodyPr>
          <a:lstStyle>
            <a:lvl1pPr marL="0" indent="0">
              <a:buNone/>
              <a:defRPr sz="8640" b="0" cap="all">
                <a:solidFill>
                  <a:schemeClr val="tx1"/>
                </a:solidFill>
              </a:defRPr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38" y="7315203"/>
            <a:ext cx="14203681" cy="2021162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478059" y="3627123"/>
            <a:ext cx="13550584" cy="3688077"/>
          </a:xfrm>
        </p:spPr>
        <p:txBody>
          <a:bodyPr anchor="b">
            <a:noAutofit/>
          </a:bodyPr>
          <a:lstStyle>
            <a:lvl1pPr marL="0" indent="0">
              <a:buNone/>
              <a:defRPr sz="8640" b="0" cap="all">
                <a:solidFill>
                  <a:schemeClr val="tx1"/>
                </a:solidFill>
              </a:defRPr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84505" y="7315200"/>
            <a:ext cx="14244138" cy="2015744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66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2" y="28773120"/>
            <a:ext cx="23597521" cy="9753600"/>
          </a:xfrm>
        </p:spPr>
        <p:txBody>
          <a:bodyPr>
            <a:normAutofit/>
          </a:bodyPr>
          <a:lstStyle>
            <a:lvl1pPr>
              <a:defRPr sz="11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2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5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7201" y="3413760"/>
            <a:ext cx="11521440" cy="9753600"/>
          </a:xfrm>
        </p:spPr>
        <p:txBody>
          <a:bodyPr anchor="b">
            <a:normAutofit/>
          </a:bodyPr>
          <a:lstStyle>
            <a:lvl1pPr algn="l"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0238" y="3413760"/>
            <a:ext cx="15979518" cy="3511296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507201" y="14142736"/>
            <a:ext cx="11521440" cy="13384109"/>
          </a:xfrm>
        </p:spPr>
        <p:txBody>
          <a:bodyPr anchor="t">
            <a:normAutofit/>
          </a:bodyPr>
          <a:lstStyle>
            <a:lvl1pPr marL="0" indent="0">
              <a:buNone/>
              <a:defRPr sz="5760"/>
            </a:lvl1pPr>
            <a:lvl2pPr marL="1645920" indent="0">
              <a:buNone/>
              <a:defRPr sz="4320"/>
            </a:lvl2pPr>
            <a:lvl3pPr marL="3291840" indent="0">
              <a:buNone/>
              <a:defRPr sz="3600"/>
            </a:lvl3pPr>
            <a:lvl4pPr marL="4937760" indent="0">
              <a:buNone/>
              <a:defRPr sz="3240"/>
            </a:lvl4pPr>
            <a:lvl5pPr marL="6583680" indent="0">
              <a:buNone/>
              <a:defRPr sz="3240"/>
            </a:lvl5pPr>
            <a:lvl6pPr marL="8229600" indent="0">
              <a:buNone/>
              <a:defRPr sz="3240"/>
            </a:lvl6pPr>
            <a:lvl7pPr marL="9875520" indent="0">
              <a:buNone/>
              <a:defRPr sz="3240"/>
            </a:lvl7pPr>
            <a:lvl8pPr marL="11521440" indent="0">
              <a:buNone/>
              <a:defRPr sz="3240"/>
            </a:lvl8pPr>
            <a:lvl9pPr marL="13167360" indent="0">
              <a:buNone/>
              <a:defRPr sz="324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36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84880" y="9265920"/>
            <a:ext cx="12827729" cy="7315200"/>
          </a:xfrm>
        </p:spPr>
        <p:txBody>
          <a:bodyPr anchor="b">
            <a:normAutofit/>
          </a:bodyPr>
          <a:lstStyle>
            <a:lvl1pPr algn="l">
              <a:defRPr sz="864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2743200" y="5852160"/>
            <a:ext cx="11811506" cy="3072384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5760"/>
            </a:lvl1pPr>
            <a:lvl2pPr marL="1645920" indent="0">
              <a:buNone/>
              <a:defRPr sz="5760"/>
            </a:lvl2pPr>
            <a:lvl3pPr marL="3291840" indent="0">
              <a:buNone/>
              <a:defRPr sz="5760"/>
            </a:lvl3pPr>
            <a:lvl4pPr marL="4937760" indent="0">
              <a:buNone/>
              <a:defRPr sz="5760"/>
            </a:lvl4pPr>
            <a:lvl5pPr marL="6583680" indent="0">
              <a:buNone/>
              <a:defRPr sz="5760"/>
            </a:lvl5pPr>
            <a:lvl6pPr marL="8229600" indent="0">
              <a:buNone/>
              <a:defRPr sz="5760"/>
            </a:lvl6pPr>
            <a:lvl7pPr marL="9875520" indent="0">
              <a:buNone/>
              <a:defRPr sz="5760"/>
            </a:lvl7pPr>
            <a:lvl8pPr marL="11521440" indent="0">
              <a:buNone/>
              <a:defRPr sz="5760"/>
            </a:lvl8pPr>
            <a:lvl9pPr marL="13167360" indent="0">
              <a:buNone/>
              <a:defRPr sz="576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85699" y="17556480"/>
            <a:ext cx="12831203" cy="13329920"/>
          </a:xfrm>
        </p:spPr>
        <p:txBody>
          <a:bodyPr anchor="t">
            <a:normAutofit/>
          </a:bodyPr>
          <a:lstStyle>
            <a:lvl1pPr marL="0" indent="0">
              <a:buNone/>
              <a:defRPr sz="6480"/>
            </a:lvl1pPr>
            <a:lvl2pPr marL="1645920" indent="0">
              <a:buNone/>
              <a:defRPr sz="4320"/>
            </a:lvl2pPr>
            <a:lvl3pPr marL="3291840" indent="0">
              <a:buNone/>
              <a:defRPr sz="3600"/>
            </a:lvl3pPr>
            <a:lvl4pPr marL="4937760" indent="0">
              <a:buNone/>
              <a:defRPr sz="3240"/>
            </a:lvl4pPr>
            <a:lvl5pPr marL="6583680" indent="0">
              <a:buNone/>
              <a:defRPr sz="3240"/>
            </a:lvl5pPr>
            <a:lvl6pPr marL="8229600" indent="0">
              <a:buNone/>
              <a:defRPr sz="3240"/>
            </a:lvl6pPr>
            <a:lvl7pPr marL="9875520" indent="0">
              <a:buNone/>
              <a:defRPr sz="3240"/>
            </a:lvl7pPr>
            <a:lvl8pPr marL="11521440" indent="0">
              <a:buNone/>
              <a:defRPr sz="3240"/>
            </a:lvl8pPr>
            <a:lvl9pPr marL="13167360" indent="0">
              <a:buNone/>
              <a:defRPr sz="324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20240" y="39502083"/>
            <a:ext cx="20922206" cy="23368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4014430" y="24925872"/>
            <a:ext cx="8893642" cy="17014611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2" y="28773120"/>
            <a:ext cx="23597521" cy="97536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2" y="3413766"/>
            <a:ext cx="23597521" cy="24113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48884" y="39502102"/>
            <a:ext cx="4321667" cy="2336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36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D2CE593-BFB4-403B-9D07-A00A6EBBF0EC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39502083"/>
            <a:ext cx="20922206" cy="2336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36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87936" y="35702262"/>
            <a:ext cx="3084865" cy="42875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8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3B6E125-4583-4114-A695-CA1B8D94F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125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1645920" rtl="0" eaLnBrk="1" latinLnBrk="0" hangingPunct="1">
        <a:spcBef>
          <a:spcPct val="0"/>
        </a:spcBef>
        <a:buNone/>
        <a:defRPr sz="1152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028700" indent="-102870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7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2674620" indent="-102870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648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4320540" indent="-102870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576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5554980" indent="-61722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50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7200900" indent="-61722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50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9052560" indent="-82296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50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10698480" indent="-82296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50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12344400" indent="-82296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50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13990320" indent="-822960" algn="l" defTabSz="1645920" rtl="0" eaLnBrk="1" latinLnBrk="0" hangingPunct="1">
        <a:spcBef>
          <a:spcPct val="20000"/>
        </a:spcBef>
        <a:spcAft>
          <a:spcPts val="216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504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164592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0000">
              <a:srgbClr val="0070C0">
                <a:alpha val="67000"/>
              </a:srgb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AutoShape 4"/>
          <p:cNvSpPr>
            <a:spLocks noChangeArrowheads="1"/>
          </p:cNvSpPr>
          <p:nvPr/>
        </p:nvSpPr>
        <p:spPr bwMode="auto">
          <a:xfrm>
            <a:off x="525779" y="25528587"/>
            <a:ext cx="15888491" cy="17563461"/>
          </a:xfrm>
          <a:prstGeom prst="roundRect">
            <a:avLst>
              <a:gd name="adj" fmla="val 7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" y="266700"/>
            <a:ext cx="32004000" cy="3901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487680" y="266701"/>
            <a:ext cx="32004000" cy="666205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utoShape 50"/>
          <p:cNvSpPr>
            <a:spLocks noChangeArrowheads="1"/>
          </p:cNvSpPr>
          <p:nvPr/>
        </p:nvSpPr>
        <p:spPr bwMode="auto">
          <a:xfrm>
            <a:off x="16764000" y="7537450"/>
            <a:ext cx="15575280" cy="17454563"/>
          </a:xfrm>
          <a:prstGeom prst="roundRect">
            <a:avLst>
              <a:gd name="adj" fmla="val 7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487679" y="7537450"/>
            <a:ext cx="15842933" cy="17454563"/>
          </a:xfrm>
          <a:prstGeom prst="roundRect">
            <a:avLst>
              <a:gd name="adj" fmla="val 7000"/>
            </a:avLst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52475" y="1115468"/>
            <a:ext cx="3068955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389438">
              <a:spcBef>
                <a:spcPct val="50000"/>
              </a:spcBef>
            </a:pPr>
            <a:r>
              <a:rPr lang="en-US" sz="9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n-US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chine Learning Techniques for minimizing PVT </a:t>
            </a:r>
            <a:r>
              <a:rPr lang="en-US" sz="9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9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orner Analyses and Library Validation</a:t>
            </a:r>
            <a:endParaRPr lang="en-US" sz="9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4389438"/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Prateek </a:t>
            </a:r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Pendyala, </a:t>
            </a:r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Akash </a:t>
            </a:r>
            <a:r>
              <a:rPr lang="en-US" sz="6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Hegde</a:t>
            </a:r>
            <a:r>
              <a:rPr 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Suryansh Sahota</a:t>
            </a:r>
          </a:p>
          <a:p>
            <a:pPr algn="ctr" defTabSz="4389438"/>
            <a:r>
              <a:rPr lang="en-US" sz="48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48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prateek.pendyala,suryansh.sahota</a:t>
            </a:r>
            <a:r>
              <a:rPr lang="en-US" sz="4800" b="1" i="1" dirty="0">
                <a:latin typeface="Arial" panose="020B0604020202020204" pitchFamily="34" charset="0"/>
                <a:cs typeface="Arial" panose="020B0604020202020204" pitchFamily="34" charset="0"/>
              </a:rPr>
              <a:t>]@intel.com, akashh@andrew.cmu.edu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630" y="7837170"/>
            <a:ext cx="15176500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Traditional </a:t>
            </a:r>
            <a:r>
              <a:rPr lang="en-US" sz="4200" b="1" dirty="0">
                <a:latin typeface="Arial" panose="020B0604020202020204" pitchFamily="34" charset="0"/>
                <a:cs typeface="Arial" panose="020B0604020202020204" pitchFamily="34" charset="0"/>
              </a:rPr>
              <a:t>timing signoff tools rely on design </a:t>
            </a:r>
            <a:r>
              <a:rPr lang="en-US" sz="4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</a:t>
            </a:r>
            <a:r>
              <a:rPr lang="en-US" sz="4200" b="1" dirty="0">
                <a:latin typeface="Arial" panose="020B0604020202020204" pitchFamily="34" charset="0"/>
                <a:cs typeface="Arial" panose="020B0604020202020204" pitchFamily="34" charset="0"/>
              </a:rPr>
              <a:t>at a number of extreme PVT corners to </a:t>
            </a:r>
            <a:r>
              <a:rPr lang="en-US" sz="4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address impact  </a:t>
            </a:r>
            <a:r>
              <a:rPr lang="en-US" sz="4200" b="1" dirty="0">
                <a:latin typeface="Arial" panose="020B0604020202020204" pitchFamily="34" charset="0"/>
                <a:cs typeface="Arial" panose="020B0604020202020204" pitchFamily="34" charset="0"/>
              </a:rPr>
              <a:t>of static and dynamic voltage </a:t>
            </a:r>
            <a:r>
              <a:rPr lang="en-US" sz="4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variations.</a:t>
            </a:r>
            <a:endParaRPr lang="en-US" sz="4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Tool-based timing closures are not realistic: either too pessimistic or optimistic, not yielding the true maximum delay of the circuit elements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Any incremental library characterization for a new PVT corner requirement, has a turnaround time of several weeks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Competitive production schedules of IPs/</a:t>
            </a:r>
            <a:r>
              <a:rPr lang="en-US" sz="4000" dirty="0" err="1">
                <a:latin typeface="Arial" panose="020B0604020202020204" pitchFamily="34" charset="0"/>
                <a:cs typeface="Arial" panose="020B0604020202020204" pitchFamily="34" charset="0"/>
              </a:rPr>
              <a:t>SoCs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limit the accuracy of characterized library files, thus compromising their reliability.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392650" y="8591550"/>
            <a:ext cx="14687550" cy="32727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038087" y="26001840"/>
            <a:ext cx="14970281" cy="1148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2. This work proposes a flow which leverages machine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(ANN),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to validate existing libraries 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&amp; obtain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accurate characterization results at new PVT corners “instantly”, after training. </a:t>
            </a:r>
            <a:endParaRPr lang="en-US" sz="4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xisting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characterized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libraries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are  sampled for timing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&amp; power metrics as per output capacitance and input slew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all cells, to build 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ML models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for prediction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at new corners.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Can be implemented on both, NLDM (Non Linear Delay Model) as well as CCS (Composite Current Scaling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) libraries.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haracterization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errors in libraries,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appear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to the user as a high deviation w.r.t predicted value from the model.</a:t>
            </a: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17125950" y="7772988"/>
                <a:ext cx="15365730" cy="9822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3. </a:t>
                </a:r>
                <a:r>
                  <a:rPr lang="en-US" sz="4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Artificial Neural Network as Prediction Model</a:t>
                </a:r>
                <a:endParaRPr lang="en-US" sz="44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4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For each cell, neural network models are trained by minimizing the error function, 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𝑬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𝒘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)=</m:t>
                    </m:r>
                    <m:f>
                      <m:fPr>
                        <m:ctrlP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𝒊</m:t>
                            </m:r>
                            <m: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=</m:t>
                            </m:r>
                            <m: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𝑵</m:t>
                            </m:r>
                          </m:sup>
                          <m:e>
                            <m: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|</m:t>
                            </m:r>
                          </m:e>
                        </m:nary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𝒚</m:t>
                        </m:r>
                        <m:d>
                          <m:dPr>
                            <m:ctrlP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𝒙𝒏</m:t>
                            </m:r>
                            <m: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sz="400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𝒘</m:t>
                            </m:r>
                          </m:e>
                        </m:d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𝒕𝒏</m:t>
                        </m:r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|</m:t>
                        </m:r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𝟐</m:t>
                        </m:r>
                      </m:num>
                      <m:den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 where x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𝒏</m:t>
                    </m:r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input features, w is the weights and 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𝒕𝒏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is the target timing (cell_fall/rise) or power (cell_fall/rise) metrics and 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𝑵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is the total number of library data points used for training</a:t>
                </a:r>
                <a:r>
                  <a:rPr lang="en-US" sz="4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endParaRPr lang="en-US" sz="4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571500" indent="-571500">
                  <a:buFont typeface="Wingdings" panose="05000000000000000000" pitchFamily="2" charset="2"/>
                  <a:buChar char="Ø"/>
                </a:pPr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To evaluate the effectiveness of the trained network, we measure 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𝑹𝑴𝑺𝑬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4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ctrl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𝒊</m:t>
                                </m:r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𝑵</m:t>
                                </m:r>
                              </m:sup>
                              <m:e>
                                <m:d>
                                  <m:dPr>
                                    <m:ctrlPr>
                                      <a:rPr lang="en-US" sz="4000" dirty="0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  <m:t>𝒚𝒊</m:t>
                                        </m:r>
                                      </m:e>
                                    </m:acc>
                                    <m:r>
                                      <a:rPr lang="en-US" sz="4000" dirty="0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  <m:t>−</m:t>
                                    </m:r>
                                    <m:r>
                                      <a:rPr lang="en-US" sz="4000" dirty="0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  <m:t>𝒚</m:t>
                                    </m:r>
                                  </m:e>
                                </m:d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𝟐</m:t>
                                </m:r>
                              </m:e>
                            </m:nary>
                          </m:num>
                          <m:den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𝑵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, normalizing gives, 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𝑵𝑹𝑴𝑺𝑬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= </m:t>
                    </m:r>
                    <m:f>
                      <m:fPr>
                        <m:ctrlP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𝑹𝑴𝑺𝑬</m:t>
                        </m:r>
                      </m:num>
                      <m:den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𝒎𝒆𝒂𝒏</m:t>
                        </m:r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𝒚</m:t>
                        </m:r>
                        <m:r>
                          <a:rPr lang="en-US" sz="400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∗100</m:t>
                    </m:r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, and calculate correlation factor,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𝑪𝑪</m:t>
                    </m:r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𝒊</m:t>
                            </m:r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=</m:t>
                            </m:r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𝑵</m:t>
                            </m:r>
                          </m:sup>
                          <m:e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[</m:t>
                            </m:r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𝒚</m:t>
                            </m:r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−µ</m:t>
                            </m:r>
                            <m:d>
                              <m:dPr>
                                <m:ctrl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𝒚</m:t>
                                </m:r>
                              </m:e>
                            </m:d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]</m:t>
                            </m:r>
                          </m:e>
                        </m:nary>
                        <m:r>
                          <a:rPr lang="en-US" sz="4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[</m:t>
                        </m:r>
                        <m:acc>
                          <m:accPr>
                            <m:chr m:val="̂"/>
                            <m:ctrlP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𝒚𝒊</m:t>
                            </m:r>
                          </m:e>
                        </m:acc>
                        <m:r>
                          <a:rPr lang="en-US" sz="4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−µ</m:t>
                        </m:r>
                        <m:d>
                          <m:dPr>
                            <m:ctrlP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𝒚𝒊</m:t>
                                </m:r>
                              </m:e>
                            </m:acc>
                          </m:e>
                        </m:d>
                        <m:r>
                          <a:rPr lang="en-US" sz="4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]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4000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nary>
                              <m:naryPr>
                                <m:chr m:val="∑"/>
                                <m:ctrl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𝒊</m:t>
                                </m:r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𝑵</m:t>
                                </m:r>
                              </m:sup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4000" dirty="0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  <m:t>𝒚𝒊</m:t>
                                        </m:r>
                                      </m:e>
                                    </m:acc>
                                    <m:r>
                                      <a:rPr lang="en-US" sz="4000" dirty="0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  <m:t>−µ</m:t>
                                    </m:r>
                                    <m:d>
                                      <m:dPr>
                                        <m:ctrlP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4000" dirty="0">
                                                <a:latin typeface="Arial" panose="020B0604020202020204" pitchFamily="34" charset="0"/>
                                                <a:cs typeface="Arial" panose="020B0604020202020204" pitchFamily="34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4000" dirty="0">
                                                <a:latin typeface="Arial" panose="020B0604020202020204" pitchFamily="34" charset="0"/>
                                                <a:cs typeface="Arial" panose="020B0604020202020204" pitchFamily="34" charset="0"/>
                                              </a:rPr>
                                              <m:t>𝒚𝒊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𝟐</m:t>
                                </m:r>
                              </m:e>
                            </m:nary>
                            <m:nary>
                              <m:naryPr>
                                <m:chr m:val="∑"/>
                                <m:ctrl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𝒊</m:t>
                                </m:r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=</m:t>
                                </m:r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𝟏</m:t>
                                </m:r>
                              </m:sub>
                              <m:sup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𝑵</m:t>
                                </m:r>
                              </m:sup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4000" dirty="0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  <m:t>𝒚𝒊</m:t>
                                        </m:r>
                                      </m:e>
                                    </m:acc>
                                    <m:r>
                                      <a:rPr lang="en-US" sz="4000" dirty="0">
                                        <a:latin typeface="Arial" panose="020B0604020202020204" pitchFamily="34" charset="0"/>
                                        <a:cs typeface="Arial" panose="020B0604020202020204" pitchFamily="34" charset="0"/>
                                      </a:rPr>
                                      <m:t>−µ</m:t>
                                    </m:r>
                                    <m:d>
                                      <m:dPr>
                                        <m:ctrlPr>
                                          <a:rPr lang="en-US" sz="4000" dirty="0">
                                            <a:latin typeface="Arial" panose="020B0604020202020204" pitchFamily="34" charset="0"/>
                                            <a:cs typeface="Arial" panose="020B0604020202020204" pitchFamily="34" charset="0"/>
                                          </a:rPr>
                                        </m:ctrlPr>
                                      </m:d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sz="4000" dirty="0">
                                                <a:latin typeface="Arial" panose="020B0604020202020204" pitchFamily="34" charset="0"/>
                                                <a:cs typeface="Arial" panose="020B0604020202020204" pitchFamily="34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4000" dirty="0">
                                                <a:latin typeface="Arial" panose="020B0604020202020204" pitchFamily="34" charset="0"/>
                                                <a:cs typeface="Arial" panose="020B0604020202020204" pitchFamily="34" charset="0"/>
                                              </a:rPr>
                                              <m:t>𝒚𝒊</m:t>
                                            </m:r>
                                          </m:e>
                                        </m:acc>
                                      </m:e>
                                    </m:d>
                                  </m:e>
                                </m:d>
                                <m:r>
                                  <a:rPr lang="en-US" sz="4000" dirty="0">
                                    <a:latin typeface="Arial" panose="020B0604020202020204" pitchFamily="34" charset="0"/>
                                    <a:cs typeface="Arial" panose="020B0604020202020204" pitchFamily="34" charset="0"/>
                                  </a:rPr>
                                  <m:t>𝟐</m:t>
                                </m:r>
                              </m:e>
                            </m:nary>
                          </m:e>
                        </m:rad>
                      </m:den>
                    </m:f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 for all </a:t>
                </a:r>
                <a14:m>
                  <m:oMath xmlns:m="http://schemas.openxmlformats.org/officeDocument/2006/math">
                    <m:r>
                      <a:rPr lang="en-US" sz="400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𝒏</m:t>
                    </m:r>
                  </m:oMath>
                </a14:m>
                <a:r>
                  <a:rPr lang="en-US" sz="4000" dirty="0">
                    <a:latin typeface="Arial" panose="020B0604020202020204" pitchFamily="34" charset="0"/>
                    <a:cs typeface="Arial" panose="020B0604020202020204" pitchFamily="34" charset="0"/>
                  </a:rPr>
                  <a:t> samples</a:t>
                </a:r>
                <a:r>
                  <a:rPr lang="en-US" sz="4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4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25950" y="7772988"/>
                <a:ext cx="15365730" cy="9822241"/>
              </a:xfrm>
              <a:prstGeom prst="rect">
                <a:avLst/>
              </a:prstGeom>
              <a:blipFill rotWithShape="0">
                <a:blip r:embed="rId3"/>
                <a:stretch>
                  <a:fillRect l="-1587" t="-1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AutoShape 4"/>
          <p:cNvSpPr>
            <a:spLocks noChangeArrowheads="1"/>
          </p:cNvSpPr>
          <p:nvPr/>
        </p:nvSpPr>
        <p:spPr bwMode="auto">
          <a:xfrm>
            <a:off x="16764000" y="25438634"/>
            <a:ext cx="15830550" cy="17653415"/>
          </a:xfrm>
          <a:prstGeom prst="roundRect">
            <a:avLst>
              <a:gd name="adj" fmla="val 7000"/>
            </a:avLst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7450890" y="25613449"/>
            <a:ext cx="155894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Performance Results of Prediction Model &amp; Comparison with Golden Library Data 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295" y="16827818"/>
            <a:ext cx="13205825" cy="8089748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8272" y="35125840"/>
            <a:ext cx="12892938" cy="796620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10228" y="17489351"/>
            <a:ext cx="13060434" cy="8880157"/>
          </a:xfrm>
          <a:prstGeom prst="rect">
            <a:avLst/>
          </a:prstGeom>
        </p:spPr>
      </p:pic>
      <p:pic>
        <p:nvPicPr>
          <p:cNvPr id="1025" name="Picture 10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6401" y="27329237"/>
            <a:ext cx="7622370" cy="5989212"/>
          </a:xfrm>
          <a:prstGeom prst="rect">
            <a:avLst/>
          </a:prstGeom>
        </p:spPr>
      </p:pic>
      <p:pic>
        <p:nvPicPr>
          <p:cNvPr id="1026" name="Picture 10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584025" y="27303838"/>
            <a:ext cx="7785893" cy="6078112"/>
          </a:xfrm>
          <a:prstGeom prst="rect">
            <a:avLst/>
          </a:prstGeom>
        </p:spPr>
      </p:pic>
      <p:pic>
        <p:nvPicPr>
          <p:cNvPr id="1027" name="Picture 10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843387" y="33343846"/>
            <a:ext cx="7695384" cy="5807628"/>
          </a:xfrm>
          <a:prstGeom prst="rect">
            <a:avLst/>
          </a:prstGeom>
        </p:spPr>
      </p:pic>
      <p:pic>
        <p:nvPicPr>
          <p:cNvPr id="1028" name="Picture 10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538771" y="33318449"/>
            <a:ext cx="7858440" cy="5833025"/>
          </a:xfrm>
          <a:prstGeom prst="rect">
            <a:avLst/>
          </a:prstGeom>
        </p:spPr>
      </p:pic>
      <p:sp>
        <p:nvSpPr>
          <p:cNvPr id="390" name="TextBox 389"/>
          <p:cNvSpPr txBox="1"/>
          <p:nvPr/>
        </p:nvSpPr>
        <p:spPr>
          <a:xfrm>
            <a:off x="17197387" y="38728629"/>
            <a:ext cx="14970281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Cell delay prediction at new voltage corner with   𝐍𝒆𝒖𝒓𝒐𝒏𝒔∊{𝟐𝟒,𝟒𝟖,𝟗𝟔,𝟏𝟗𝟐} gives an NRMS error &amp; correlation of 4% and 0.99, respectively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Internal power prediction at new voltage corner with 𝐍𝒆𝒖𝒓𝒐𝒏𝒔∊{𝟏𝟐,𝟐𝟒,𝟗𝟔,𝟏𝟗𝟐} gives an NRMS error &amp; correlation of 6.1% and 0.95, respectively.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5893</TotalTime>
  <Words>330</Words>
  <Application>Microsoft Office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Century Gothic</vt:lpstr>
      <vt:lpstr>Wingdings</vt:lpstr>
      <vt:lpstr>Wingdings 3</vt:lpstr>
      <vt:lpstr>Slice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Sahota, Suryansh</dc:creator>
  <cp:keywords>CTPClassification=CTP_NT</cp:keywords>
  <cp:lastModifiedBy>Pendyala, Prateek</cp:lastModifiedBy>
  <cp:revision>103</cp:revision>
  <cp:lastPrinted>2018-06-12T09:54:33Z</cp:lastPrinted>
  <dcterms:created xsi:type="dcterms:W3CDTF">2018-06-07T10:41:43Z</dcterms:created>
  <dcterms:modified xsi:type="dcterms:W3CDTF">2019-05-24T08:24:14Z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aa1049b3-01f1-43eb-a6b2-52487e856c06</vt:lpwstr>
  </property>
  <property fmtid="{D5CDD505-2E9C-101B-9397-08002B2CF9AE}" pid="3" name="CTP_TimeStamp">
    <vt:lpwstr>2019-05-24 08:24:13Z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